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5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0" autoAdjust="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B8CFE-6F06-4004-82FA-5FAA7EF8455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71583-987E-4387-A9AF-7D41657E2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5B869-2624-428B-8300-C9D9549F7E72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44D6A-6A2A-4E16-A927-50F5A4F3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95537" y="4717734"/>
          <a:ext cx="8352926" cy="72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3"/>
                <a:gridCol w="1440160"/>
                <a:gridCol w="1152128"/>
                <a:gridCol w="1152128"/>
                <a:gridCol w="1944216"/>
                <a:gridCol w="1368151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2018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2019  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2018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2019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2018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2019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Скот и птица (в живом весе)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Молоко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Яйцо, млн. штук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55576" y="47667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Производство продуктов животноводства в сельскохозяйственных организациях Удмуртской Республики за январь – декабрь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(тыс. тонн)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ьорр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107408" y="3352432"/>
            <a:ext cx="2036592" cy="1296144"/>
          </a:xfrm>
          <a:prstGeom prst="rect">
            <a:avLst/>
          </a:prstGeom>
        </p:spPr>
      </p:pic>
      <p:pic>
        <p:nvPicPr>
          <p:cNvPr id="19" name="Рисунок 18" descr="ьорр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857884" y="3781060"/>
            <a:ext cx="1275536" cy="811787"/>
          </a:xfrm>
          <a:prstGeom prst="rect">
            <a:avLst/>
          </a:prstGeom>
        </p:spPr>
      </p:pic>
      <p:pic>
        <p:nvPicPr>
          <p:cNvPr id="22" name="Рисунок 21" descr="89.jpg"/>
          <p:cNvPicPr>
            <a:picLocks noChangeAspect="1"/>
          </p:cNvPicPr>
          <p:nvPr/>
        </p:nvPicPr>
        <p:blipFill>
          <a:blip r:embed="rId4" cstate="print"/>
          <a:srcRect t="4167" r="5556"/>
          <a:stretch>
            <a:fillRect/>
          </a:stretch>
        </p:blipFill>
        <p:spPr>
          <a:xfrm>
            <a:off x="4427984" y="2989542"/>
            <a:ext cx="1255444" cy="1698542"/>
          </a:xfrm>
          <a:prstGeom prst="rect">
            <a:avLst/>
          </a:prstGeom>
        </p:spPr>
      </p:pic>
      <p:pic>
        <p:nvPicPr>
          <p:cNvPr id="23" name="Рисунок 22" descr="89.jpg"/>
          <p:cNvPicPr>
            <a:picLocks noChangeAspect="1"/>
          </p:cNvPicPr>
          <p:nvPr/>
        </p:nvPicPr>
        <p:blipFill>
          <a:blip r:embed="rId5" cstate="print"/>
          <a:srcRect t="4167" r="5556"/>
          <a:stretch>
            <a:fillRect/>
          </a:stretch>
        </p:blipFill>
        <p:spPr>
          <a:xfrm>
            <a:off x="3491880" y="3565606"/>
            <a:ext cx="792088" cy="1071648"/>
          </a:xfrm>
          <a:prstGeom prst="rect">
            <a:avLst/>
          </a:prstGeom>
        </p:spPr>
      </p:pic>
      <p:pic>
        <p:nvPicPr>
          <p:cNvPr id="24" name="Рисунок 23" descr="п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2780928"/>
            <a:ext cx="1752899" cy="1934428"/>
          </a:xfrm>
          <a:prstGeom prst="rect">
            <a:avLst/>
          </a:prstGeom>
        </p:spPr>
      </p:pic>
      <p:pic>
        <p:nvPicPr>
          <p:cNvPr id="26" name="Рисунок 25" descr="п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48" y="3495308"/>
            <a:ext cx="1059848" cy="1169605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952015" y="3209556"/>
            <a:ext cx="6174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125.6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95024" y="2566614"/>
            <a:ext cx="61747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135.0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49461" y="3277574"/>
            <a:ext cx="6174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659.1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638687" y="2701510"/>
            <a:ext cx="6174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706.2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286514" y="3495308"/>
            <a:ext cx="61747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888.8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072462" y="3066680"/>
            <a:ext cx="61747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922.3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верх 19"/>
          <p:cNvSpPr/>
          <p:nvPr/>
        </p:nvSpPr>
        <p:spPr>
          <a:xfrm>
            <a:off x="2195736" y="2197454"/>
            <a:ext cx="216024" cy="36004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195736" y="2269462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+7.4%</a:t>
            </a:r>
          </a:p>
        </p:txBody>
      </p:sp>
      <p:sp>
        <p:nvSpPr>
          <p:cNvPr id="33" name="Стрелка вверх 32"/>
          <p:cNvSpPr/>
          <p:nvPr/>
        </p:nvSpPr>
        <p:spPr>
          <a:xfrm>
            <a:off x="4788024" y="2341470"/>
            <a:ext cx="216024" cy="36004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788024" y="2413478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+7.1%</a:t>
            </a:r>
          </a:p>
        </p:txBody>
      </p:sp>
      <p:sp>
        <p:nvSpPr>
          <p:cNvPr id="37" name="Стрелка вверх 36"/>
          <p:cNvSpPr/>
          <p:nvPr/>
        </p:nvSpPr>
        <p:spPr>
          <a:xfrm>
            <a:off x="8172400" y="2701510"/>
            <a:ext cx="216024" cy="36004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8207896" y="2773518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+3.8%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67544" y="5661248"/>
            <a:ext cx="828092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сельскохозяйственных организациях Удмуртской Республики за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2019 год в сравнении с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2018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годом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увеличилось 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роизводство скота и птицы на убой в живом весе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7,4%, валовой надой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молока - на 7,1%, производство куриных яиц - на 3,8%.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0800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2768</TotalTime>
  <Words>103</Words>
  <Application>Microsoft Office PowerPoint</Application>
  <PresentationFormat>Экран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P18_BratuhinaGA</dc:creator>
  <cp:lastModifiedBy>P18_DanilovVa</cp:lastModifiedBy>
  <cp:revision>265</cp:revision>
  <dcterms:created xsi:type="dcterms:W3CDTF">2015-03-10T06:57:26Z</dcterms:created>
  <dcterms:modified xsi:type="dcterms:W3CDTF">2020-01-27T10:24:59Z</dcterms:modified>
</cp:coreProperties>
</file>